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8" r:id="rId2"/>
    <p:sldId id="262" r:id="rId3"/>
    <p:sldId id="264" r:id="rId4"/>
    <p:sldId id="361" r:id="rId5"/>
    <p:sldId id="363" r:id="rId6"/>
    <p:sldId id="365" r:id="rId7"/>
    <p:sldId id="364" r:id="rId8"/>
    <p:sldId id="413" r:id="rId9"/>
    <p:sldId id="362" r:id="rId10"/>
    <p:sldId id="367" r:id="rId11"/>
    <p:sldId id="368" r:id="rId12"/>
    <p:sldId id="369" r:id="rId13"/>
    <p:sldId id="370" r:id="rId14"/>
    <p:sldId id="371" r:id="rId15"/>
    <p:sldId id="372" r:id="rId16"/>
    <p:sldId id="374" r:id="rId17"/>
    <p:sldId id="375" r:id="rId18"/>
    <p:sldId id="376" r:id="rId19"/>
    <p:sldId id="377" r:id="rId20"/>
    <p:sldId id="378" r:id="rId21"/>
    <p:sldId id="379" r:id="rId22"/>
    <p:sldId id="392" r:id="rId23"/>
    <p:sldId id="393" r:id="rId24"/>
    <p:sldId id="394" r:id="rId25"/>
    <p:sldId id="396" r:id="rId26"/>
    <p:sldId id="397" r:id="rId27"/>
    <p:sldId id="399" r:id="rId28"/>
    <p:sldId id="398" r:id="rId29"/>
    <p:sldId id="400" r:id="rId30"/>
    <p:sldId id="401" r:id="rId31"/>
    <p:sldId id="403" r:id="rId32"/>
    <p:sldId id="406" r:id="rId33"/>
    <p:sldId id="404" r:id="rId34"/>
    <p:sldId id="395" r:id="rId35"/>
    <p:sldId id="405" r:id="rId36"/>
    <p:sldId id="407" r:id="rId37"/>
    <p:sldId id="352" r:id="rId38"/>
    <p:sldId id="389" r:id="rId39"/>
    <p:sldId id="390" r:id="rId40"/>
    <p:sldId id="412" r:id="rId41"/>
    <p:sldId id="391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66" d="100"/>
          <a:sy n="66" d="100"/>
        </p:scale>
        <p:origin x="1320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06DAD-6781-454A-B66B-98F0A80B8ED8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8CF39-805E-403B-A3C4-3BCC09673E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99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7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 Sponsorenlauf FEBB Bremen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Partnerschule </a:t>
            </a:r>
            <a:r>
              <a:rPr lang="de-DE" dirty="0" err="1"/>
              <a:t>Antioquia</a:t>
            </a:r>
            <a:r>
              <a:rPr lang="de-DE" dirty="0"/>
              <a:t> Peru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2017 </a:t>
            </a:r>
            <a:fld id="{5F86F66A-9D23-4465-AB87-E4B98871929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57" y="95666"/>
            <a:ext cx="11314286" cy="6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73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45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313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405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35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38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86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 Sponsorenlauf FEBB Bremen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Partnerschule </a:t>
            </a:r>
            <a:r>
              <a:rPr lang="de-DE" dirty="0" err="1"/>
              <a:t>Antioquia</a:t>
            </a:r>
            <a:r>
              <a:rPr lang="de-DE" dirty="0"/>
              <a:t> Peru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2017 </a:t>
            </a:r>
            <a:fld id="{5F86F66A-9D23-4465-AB87-E4B98871929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57" y="95666"/>
            <a:ext cx="11314286" cy="6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09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 Sponsorenlauf FEBB Bremen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Partnerschule </a:t>
            </a:r>
            <a:r>
              <a:rPr lang="de-DE" dirty="0" err="1"/>
              <a:t>Antioquia</a:t>
            </a:r>
            <a:r>
              <a:rPr lang="de-DE" dirty="0"/>
              <a:t> Peru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2017 </a:t>
            </a:r>
            <a:fld id="{5F86F66A-9D23-4465-AB87-E4B98871929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9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80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22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96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 Sponsorenlauf FEBB Bremen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Partnerschule </a:t>
            </a:r>
            <a:r>
              <a:rPr lang="de-DE" dirty="0" err="1"/>
              <a:t>Antioquia</a:t>
            </a:r>
            <a:r>
              <a:rPr lang="de-DE" dirty="0"/>
              <a:t> Peru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2017 </a:t>
            </a:r>
            <a:fld id="{5F86F66A-9D23-4465-AB87-E4B98871929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6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BD93-2D78-4F44-81F1-59F9F688EE1E}" type="datetimeFigureOut">
              <a:rPr lang="de-DE" smtClean="0"/>
              <a:t>20.03.2022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6F66A-9D23-4465-AB87-E4B9887192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6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65190" y="1861921"/>
            <a:ext cx="922637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12. Sponsorenlauf der </a:t>
            </a:r>
            <a:r>
              <a:rPr lang="de-DE" sz="4800" b="1" dirty="0" err="1"/>
              <a:t>febb</a:t>
            </a:r>
            <a:endParaRPr lang="de-DE" sz="4800" b="1" dirty="0"/>
          </a:p>
          <a:p>
            <a:pPr algn="ctr"/>
            <a:r>
              <a:rPr lang="de-DE" sz="4800" b="1" dirty="0"/>
              <a:t>für eure Partnerschule </a:t>
            </a:r>
          </a:p>
          <a:p>
            <a:pPr algn="ctr"/>
            <a:r>
              <a:rPr lang="de-DE" sz="4800" b="1" dirty="0"/>
              <a:t>in </a:t>
            </a:r>
          </a:p>
          <a:p>
            <a:pPr algn="ctr"/>
            <a:r>
              <a:rPr lang="de-DE" sz="4800" b="1" dirty="0" err="1"/>
              <a:t>Huariaca</a:t>
            </a:r>
            <a:r>
              <a:rPr lang="de-DE" sz="4800" b="1" dirty="0"/>
              <a:t> / Peru</a:t>
            </a:r>
          </a:p>
          <a:p>
            <a:pPr algn="ctr"/>
            <a:r>
              <a:rPr lang="de-DE" sz="4000" b="1" dirty="0"/>
              <a:t>am 21. April 2022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634" y="6381549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montaña</a:t>
            </a:r>
            <a:r>
              <a:rPr lang="de-DE" dirty="0"/>
              <a:t> de la </a:t>
            </a:r>
            <a:r>
              <a:rPr lang="de-DE" dirty="0" err="1"/>
              <a:t>esperanza</a:t>
            </a:r>
            <a:r>
              <a:rPr lang="de-DE" dirty="0"/>
              <a:t> Förderverein e.V.</a:t>
            </a:r>
          </a:p>
        </p:txBody>
      </p:sp>
    </p:spTree>
    <p:extLst>
      <p:ext uri="{BB962C8B-B14F-4D97-AF65-F5344CB8AC3E}">
        <p14:creationId xmlns:p14="http://schemas.microsoft.com/office/powerpoint/2010/main" val="21335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24812C-A31A-4B71-9343-F6BEAAB1E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58" y="118920"/>
            <a:ext cx="8909684" cy="66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81F693-FB18-480F-A8F5-7C9A4B5C1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119743"/>
            <a:ext cx="6618514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6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6D7D97-36D1-4477-B2EC-50082379A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71980"/>
            <a:ext cx="11952514" cy="67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0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AB27F5-DE37-4DAB-88FB-E90DDEEDE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426"/>
            <a:ext cx="9144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08D964-86D2-42ED-8052-541EABEF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07"/>
            <a:ext cx="12192000" cy="54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5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397653-7BB4-4711-BD92-E3F5B31C1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41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A2347C-F7B8-48D4-AD08-6C5337F19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5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A710B6-5495-4ECE-954C-EC2355AA0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2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F0D2C37-9361-4DB7-BB45-516710667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2CE2DA-48F7-419F-B7D3-BAEFF5FFB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2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235676" y="2028898"/>
            <a:ext cx="96794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6000" b="1" dirty="0">
                <a:solidFill>
                  <a:schemeClr val="bg1"/>
                </a:solidFill>
              </a:rPr>
              <a:t>25</a:t>
            </a:r>
            <a:r>
              <a:rPr lang="de-DE" sz="4800" dirty="0">
                <a:solidFill>
                  <a:schemeClr val="bg1"/>
                </a:solidFill>
              </a:rPr>
              <a:t> Jahre Partnerschaft zwischen </a:t>
            </a:r>
          </a:p>
          <a:p>
            <a:pPr algn="ctr"/>
            <a:r>
              <a:rPr lang="de-DE" sz="4800" dirty="0">
                <a:solidFill>
                  <a:schemeClr val="bg1"/>
                </a:solidFill>
              </a:rPr>
              <a:t>der </a:t>
            </a:r>
            <a:r>
              <a:rPr lang="de-DE" sz="4800" dirty="0" err="1">
                <a:solidFill>
                  <a:schemeClr val="bg1"/>
                </a:solidFill>
              </a:rPr>
              <a:t>febb</a:t>
            </a:r>
            <a:r>
              <a:rPr lang="de-DE" sz="4800" dirty="0">
                <a:solidFill>
                  <a:schemeClr val="bg1"/>
                </a:solidFill>
              </a:rPr>
              <a:t> in Bremen </a:t>
            </a:r>
          </a:p>
          <a:p>
            <a:pPr algn="ctr"/>
            <a:r>
              <a:rPr lang="de-DE" sz="4800" dirty="0">
                <a:solidFill>
                  <a:schemeClr val="bg1"/>
                </a:solidFill>
              </a:rPr>
              <a:t>und </a:t>
            </a:r>
          </a:p>
          <a:p>
            <a:pPr algn="ctr"/>
            <a:r>
              <a:rPr lang="de-DE" sz="4800" dirty="0">
                <a:solidFill>
                  <a:schemeClr val="bg1"/>
                </a:solidFill>
              </a:rPr>
              <a:t>eurer Partnerschule</a:t>
            </a:r>
          </a:p>
          <a:p>
            <a:pPr algn="ctr"/>
            <a:r>
              <a:rPr lang="de-DE" sz="4800" dirty="0" err="1">
                <a:solidFill>
                  <a:schemeClr val="bg1"/>
                </a:solidFill>
              </a:rPr>
              <a:t>Antioquia</a:t>
            </a:r>
            <a:r>
              <a:rPr lang="de-DE" sz="4800" dirty="0">
                <a:solidFill>
                  <a:schemeClr val="bg1"/>
                </a:solidFill>
              </a:rPr>
              <a:t> in </a:t>
            </a:r>
            <a:r>
              <a:rPr lang="de-DE" sz="4800" dirty="0" err="1">
                <a:solidFill>
                  <a:schemeClr val="bg1"/>
                </a:solidFill>
              </a:rPr>
              <a:t>Huariaca</a:t>
            </a:r>
            <a:r>
              <a:rPr lang="de-DE" sz="4800" dirty="0">
                <a:solidFill>
                  <a:schemeClr val="bg1"/>
                </a:solidFill>
              </a:rPr>
              <a:t> / Peru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594" y="4245704"/>
            <a:ext cx="1875474" cy="23424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3" y="257248"/>
            <a:ext cx="3971925" cy="17716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0889" y="6102416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montaña</a:t>
            </a:r>
            <a:r>
              <a:rPr lang="de-DE" dirty="0">
                <a:solidFill>
                  <a:schemeClr val="bg1"/>
                </a:solidFill>
              </a:rPr>
              <a:t> de la </a:t>
            </a:r>
            <a:r>
              <a:rPr lang="de-DE" dirty="0" err="1">
                <a:solidFill>
                  <a:schemeClr val="bg1"/>
                </a:solidFill>
              </a:rPr>
              <a:t>esperanza</a:t>
            </a:r>
            <a:r>
              <a:rPr lang="de-DE" dirty="0">
                <a:solidFill>
                  <a:schemeClr val="bg1"/>
                </a:solidFill>
              </a:rPr>
              <a:t> Förderverein e.V.</a:t>
            </a:r>
          </a:p>
        </p:txBody>
      </p:sp>
    </p:spTree>
    <p:extLst>
      <p:ext uri="{BB962C8B-B14F-4D97-AF65-F5344CB8AC3E}">
        <p14:creationId xmlns:p14="http://schemas.microsoft.com/office/powerpoint/2010/main" val="35922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684E08-C129-4F3E-BFE7-7AEDAB71A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4" y="783771"/>
            <a:ext cx="11822667" cy="546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VID-20220320-WA0000">
            <a:hlinkClick r:id="" action="ppaction://media"/>
            <a:extLst>
              <a:ext uri="{FF2B5EF4-FFF2-40B4-BE49-F238E27FC236}">
                <a16:creationId xmlns:a16="http://schemas.microsoft.com/office/drawing/2014/main" id="{86AAB638-3D6A-47FB-BB66-08C0FCD3C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1903020" cy="65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48C0CE-559C-4751-97CC-D37690D15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8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1958D7-1F78-41CB-AA0B-352D00D4A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80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5AABAD-6B3B-4277-A2AB-960754002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3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757BDA-699A-46C4-98EF-F48CB6DA3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59" y="0"/>
            <a:ext cx="764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68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F463A1-C3BD-49B9-B9A4-BCB3EFB29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112572D-9A03-4115-8F7B-C3CE60686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6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BE9A6D-6446-4264-8272-2E1CEA7FA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82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98E878-1268-498D-BC17-D977C8FDD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7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DF0E61-CC5B-4FF7-8EEB-8C4D9044C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2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90889" y="6102416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montaña</a:t>
            </a:r>
            <a:r>
              <a:rPr lang="de-DE" dirty="0">
                <a:solidFill>
                  <a:schemeClr val="bg1"/>
                </a:solidFill>
              </a:rPr>
              <a:t> de la </a:t>
            </a:r>
            <a:r>
              <a:rPr lang="de-DE" dirty="0" err="1">
                <a:solidFill>
                  <a:schemeClr val="bg1"/>
                </a:solidFill>
              </a:rPr>
              <a:t>esperanza</a:t>
            </a:r>
            <a:r>
              <a:rPr lang="de-DE" dirty="0">
                <a:solidFill>
                  <a:schemeClr val="bg1"/>
                </a:solidFill>
              </a:rPr>
              <a:t> Förderverein e.V.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1D29F1-C1C1-4BD9-A5B0-3F07F8395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01" y="222534"/>
            <a:ext cx="47625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98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59EFEE-C9B7-4EE6-83DA-3CA4F9728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48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ADEF45-24AB-4CB6-8C3B-6D35E9CC0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60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90974B-E190-4175-957D-2A1C5314C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60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EE9298-190E-4631-92EE-C4073DEFD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3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164EEE-ED18-4620-A1DA-84BA1A60A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77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CA51B2-0381-45DA-AFFB-21EC59796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63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55596D-568C-4A8E-9C81-CD2F9673E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67" y="326898"/>
            <a:ext cx="8044497" cy="30008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43134AA-348D-43BE-9382-E134E73F4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67" y="3327778"/>
            <a:ext cx="8044497" cy="28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88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90889" y="6102416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montaña</a:t>
            </a:r>
            <a:r>
              <a:rPr lang="de-DE" dirty="0">
                <a:solidFill>
                  <a:schemeClr val="bg1"/>
                </a:solidFill>
              </a:rPr>
              <a:t> de la </a:t>
            </a:r>
            <a:r>
              <a:rPr lang="de-DE" dirty="0" err="1">
                <a:solidFill>
                  <a:schemeClr val="bg1"/>
                </a:solidFill>
              </a:rPr>
              <a:t>esperanza</a:t>
            </a:r>
            <a:r>
              <a:rPr lang="de-DE" dirty="0">
                <a:solidFill>
                  <a:schemeClr val="bg1"/>
                </a:solidFill>
              </a:rPr>
              <a:t> Förderverein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E8C6F7-4437-43F9-BB4D-2C2DD097B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3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90889" y="6102416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montaña</a:t>
            </a:r>
            <a:r>
              <a:rPr lang="de-DE" dirty="0">
                <a:solidFill>
                  <a:schemeClr val="bg1"/>
                </a:solidFill>
              </a:rPr>
              <a:t> de la </a:t>
            </a:r>
            <a:r>
              <a:rPr lang="de-DE" dirty="0" err="1">
                <a:solidFill>
                  <a:schemeClr val="bg1"/>
                </a:solidFill>
              </a:rPr>
              <a:t>esperanza</a:t>
            </a:r>
            <a:r>
              <a:rPr lang="de-DE" dirty="0">
                <a:solidFill>
                  <a:schemeClr val="bg1"/>
                </a:solidFill>
              </a:rPr>
              <a:t> Förderverein e.V.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B50263-C3EA-4C9D-86D9-C653EC96B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08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90889" y="6102416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montaña</a:t>
            </a:r>
            <a:r>
              <a:rPr lang="de-DE" dirty="0">
                <a:solidFill>
                  <a:schemeClr val="bg1"/>
                </a:solidFill>
              </a:rPr>
              <a:t> de la </a:t>
            </a:r>
            <a:r>
              <a:rPr lang="de-DE" dirty="0" err="1">
                <a:solidFill>
                  <a:schemeClr val="bg1"/>
                </a:solidFill>
              </a:rPr>
              <a:t>esperanza</a:t>
            </a:r>
            <a:r>
              <a:rPr lang="de-DE" dirty="0">
                <a:solidFill>
                  <a:schemeClr val="bg1"/>
                </a:solidFill>
              </a:rPr>
              <a:t> Förderverein e.V.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E3CD04-CA58-4CFC-B6F5-FFECB6CBE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57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D208F5-88B0-4D14-95EA-357589CDC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29" y="3747246"/>
            <a:ext cx="3986393" cy="29897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7F62F02-6134-4D8F-8C8D-B2BB5286F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90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90889" y="6102416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montaña</a:t>
            </a:r>
            <a:r>
              <a:rPr lang="de-DE" dirty="0">
                <a:solidFill>
                  <a:schemeClr val="bg1"/>
                </a:solidFill>
              </a:rPr>
              <a:t> de la </a:t>
            </a:r>
            <a:r>
              <a:rPr lang="de-DE" dirty="0" err="1">
                <a:solidFill>
                  <a:schemeClr val="bg1"/>
                </a:solidFill>
              </a:rPr>
              <a:t>esperanza</a:t>
            </a:r>
            <a:r>
              <a:rPr lang="de-DE" dirty="0">
                <a:solidFill>
                  <a:schemeClr val="bg1"/>
                </a:solidFill>
              </a:rPr>
              <a:t> Förderverein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CB10A4-8877-4FEA-89E9-F24556930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5" y="914399"/>
            <a:ext cx="5308923" cy="39816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3CB822-887E-47F9-9360-470DCC78A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92" y="914399"/>
            <a:ext cx="5389946" cy="40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7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B1DFD8-F5A9-4264-8497-C77B96775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47" y="131990"/>
            <a:ext cx="8851036" cy="662280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90889" y="6102416"/>
            <a:ext cx="112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montaña</a:t>
            </a:r>
            <a:r>
              <a:rPr lang="de-DE" dirty="0">
                <a:solidFill>
                  <a:schemeClr val="bg1"/>
                </a:solidFill>
              </a:rPr>
              <a:t> de la </a:t>
            </a:r>
            <a:r>
              <a:rPr lang="de-DE" dirty="0" err="1">
                <a:solidFill>
                  <a:schemeClr val="bg1"/>
                </a:solidFill>
              </a:rPr>
              <a:t>esperanza</a:t>
            </a:r>
            <a:r>
              <a:rPr lang="de-DE" dirty="0">
                <a:solidFill>
                  <a:schemeClr val="bg1"/>
                </a:solidFill>
              </a:rPr>
              <a:t> Förderverein e.V.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84919" y="429945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4000" dirty="0">
              <a:solidFill>
                <a:schemeClr val="bg1"/>
              </a:solidFill>
            </a:endParaRPr>
          </a:p>
          <a:p>
            <a:pPr algn="ctr"/>
            <a:r>
              <a:rPr lang="de-DE" sz="4000" dirty="0"/>
              <a:t>Die Schüler in Peru sagen: DANKE!!!</a:t>
            </a:r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387139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8C2EDE-E8B4-4A9D-8CB6-D9C7E555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46" y="139566"/>
            <a:ext cx="8849828" cy="66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39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5D54CB-160E-4B4A-9FA9-6A3BFF738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93" y="197354"/>
            <a:ext cx="4581278" cy="66606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2A0395-FEE6-485A-AA23-CE37CFFC2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191"/>
            <a:ext cx="4994107" cy="66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8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60D9D4-4837-43CC-9D61-62042D0E9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4"/>
          <a:stretch/>
        </p:blipFill>
        <p:spPr>
          <a:xfrm>
            <a:off x="5218565" y="2928395"/>
            <a:ext cx="4404828" cy="38924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2629A0-D342-42A7-92ED-DD578311E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6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62BF71-F814-4839-91EA-E95BBA88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32" y="105878"/>
            <a:ext cx="9435092" cy="665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7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9E8E6-C596-48DF-AF4F-667DCB3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FF00">
              <a:alpha val="27059"/>
            </a:srgbClr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1BF12C-4344-489C-9F17-AB30B6B36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44" y="98658"/>
            <a:ext cx="9012455" cy="66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20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</Words>
  <Application>Microsoft Office PowerPoint</Application>
  <PresentationFormat>Breitbild</PresentationFormat>
  <Paragraphs>20</Paragraphs>
  <Slides>41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Christof</dc:creator>
  <cp:lastModifiedBy>Steffi Marz</cp:lastModifiedBy>
  <cp:revision>93</cp:revision>
  <dcterms:created xsi:type="dcterms:W3CDTF">2017-08-10T15:19:05Z</dcterms:created>
  <dcterms:modified xsi:type="dcterms:W3CDTF">2022-03-21T21:30:04Z</dcterms:modified>
</cp:coreProperties>
</file>